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56" r:id="rId5"/>
    <p:sldId id="279" r:id="rId6"/>
    <p:sldId id="263" r:id="rId7"/>
    <p:sldId id="257" r:id="rId8"/>
    <p:sldId id="259" r:id="rId9"/>
    <p:sldId id="258" r:id="rId10"/>
    <p:sldId id="267" r:id="rId11"/>
    <p:sldId id="269" r:id="rId12"/>
    <p:sldId id="271" r:id="rId13"/>
    <p:sldId id="272" r:id="rId14"/>
    <p:sldId id="273" r:id="rId15"/>
    <p:sldId id="274" r:id="rId16"/>
    <p:sldId id="275" r:id="rId17"/>
    <p:sldId id="276" r:id="rId18"/>
    <p:sldId id="277" r:id="rId19"/>
    <p:sldId id="278" r:id="rId20"/>
    <p:sldId id="282" r:id="rId21"/>
  </p:sldIdLst>
  <p:sldSz cx="17340263" cy="97536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A9119D-338C-4AB9-879C-FF1F04569265}" v="1" dt="2026-05-04T08:07:12.2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4" d="100"/>
          <a:sy n="74" d="100"/>
        </p:scale>
        <p:origin x="756"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0A54B6BB-08F2-411C-8EF8-C83FA52840CD}"/>
    <pc:docChg chg="undo custSel addSld delSld modSld sldOrd">
      <pc:chgData name="Turid Slettebø" userId="65215437-796a-4dff-b515-98e0a587fbc7" providerId="ADAL" clId="{0A54B6BB-08F2-411C-8EF8-C83FA52840CD}" dt="2026-05-04T08:23:24.895" v="349" actId="207"/>
      <pc:docMkLst>
        <pc:docMk/>
      </pc:docMkLst>
      <pc:sldChg chg="addSp delSp modSp mod">
        <pc:chgData name="Turid Slettebø" userId="65215437-796a-4dff-b515-98e0a587fbc7" providerId="ADAL" clId="{0A54B6BB-08F2-411C-8EF8-C83FA52840CD}" dt="2026-05-04T08:23:24.895" v="349" actId="207"/>
        <pc:sldMkLst>
          <pc:docMk/>
          <pc:sldMk cId="0" sldId="256"/>
        </pc:sldMkLst>
        <pc:spChg chg="mod">
          <ac:chgData name="Turid Slettebø" userId="65215437-796a-4dff-b515-98e0a587fbc7" providerId="ADAL" clId="{0A54B6BB-08F2-411C-8EF8-C83FA52840CD}" dt="2026-05-04T08:23:24.895" v="349" actId="207"/>
          <ac:spMkLst>
            <pc:docMk/>
            <pc:sldMk cId="0" sldId="256"/>
            <ac:spMk id="4" creationId="{18203C1B-9BBE-94D6-A951-29FC95C6B165}"/>
          </ac:spMkLst>
        </pc:spChg>
        <pc:spChg chg="del">
          <ac:chgData name="Turid Slettebø" userId="65215437-796a-4dff-b515-98e0a587fbc7" providerId="ADAL" clId="{0A54B6BB-08F2-411C-8EF8-C83FA52840CD}" dt="2026-05-04T08:22:24.745" v="343" actId="26606"/>
          <ac:spMkLst>
            <pc:docMk/>
            <pc:sldMk cId="0" sldId="256"/>
            <ac:spMk id="19" creationId="{522A94E1-AEBD-4286-BFF8-0711E4CD3E3B}"/>
          </ac:spMkLst>
        </pc:spChg>
        <pc:spChg chg="add">
          <ac:chgData name="Turid Slettebø" userId="65215437-796a-4dff-b515-98e0a587fbc7" providerId="ADAL" clId="{0A54B6BB-08F2-411C-8EF8-C83FA52840CD}" dt="2026-05-04T08:22:24.745" v="343" actId="26606"/>
          <ac:spMkLst>
            <pc:docMk/>
            <pc:sldMk cId="0" sldId="256"/>
            <ac:spMk id="24" creationId="{870A1295-61BC-4214-AA3E-D396673024D0}"/>
          </ac:spMkLst>
        </pc:spChg>
        <pc:grpChg chg="add">
          <ac:chgData name="Turid Slettebø" userId="65215437-796a-4dff-b515-98e0a587fbc7" providerId="ADAL" clId="{0A54B6BB-08F2-411C-8EF8-C83FA52840CD}" dt="2026-05-04T08:22:24.745" v="343" actId="26606"/>
          <ac:grpSpMkLst>
            <pc:docMk/>
            <pc:sldMk cId="0" sldId="256"/>
            <ac:grpSpMk id="26" creationId="{0B139475-2B26-4CA9-9413-DE741E49F7BB}"/>
          </ac:grpSpMkLst>
        </pc:grpChg>
        <pc:picChg chg="mod ord">
          <ac:chgData name="Turid Slettebø" userId="65215437-796a-4dff-b515-98e0a587fbc7" providerId="ADAL" clId="{0A54B6BB-08F2-411C-8EF8-C83FA52840CD}" dt="2026-05-04T08:22:37.030" v="345" actId="1076"/>
          <ac:picMkLst>
            <pc:docMk/>
            <pc:sldMk cId="0" sldId="256"/>
            <ac:picMk id="2" creationId="{B1D36C31-812F-00C4-6EAB-102D7700DCAE}"/>
          </ac:picMkLst>
        </pc:picChg>
      </pc:sldChg>
      <pc:sldChg chg="add del ord modNotes">
        <pc:chgData name="Turid Slettebø" userId="65215437-796a-4dff-b515-98e0a587fbc7" providerId="ADAL" clId="{0A54B6BB-08F2-411C-8EF8-C83FA52840CD}" dt="2026-05-04T08:15:15.514" v="339" actId="47"/>
        <pc:sldMkLst>
          <pc:docMk/>
          <pc:sldMk cId="0" sldId="257"/>
        </pc:sldMkLst>
      </pc:sldChg>
      <pc:sldChg chg="add del ord modNotes">
        <pc:chgData name="Turid Slettebø" userId="65215437-796a-4dff-b515-98e0a587fbc7" providerId="ADAL" clId="{0A54B6BB-08F2-411C-8EF8-C83FA52840CD}" dt="2026-05-04T08:15:15.514" v="339" actId="47"/>
        <pc:sldMkLst>
          <pc:docMk/>
          <pc:sldMk cId="0" sldId="258"/>
        </pc:sldMkLst>
      </pc:sldChg>
      <pc:sldChg chg="add del">
        <pc:chgData name="Turid Slettebø" userId="65215437-796a-4dff-b515-98e0a587fbc7" providerId="ADAL" clId="{0A54B6BB-08F2-411C-8EF8-C83FA52840CD}" dt="2026-05-04T08:15:15.514" v="339" actId="47"/>
        <pc:sldMkLst>
          <pc:docMk/>
          <pc:sldMk cId="0" sldId="259"/>
        </pc:sldMkLst>
      </pc:sldChg>
      <pc:sldChg chg="add del ord modNotes">
        <pc:chgData name="Turid Slettebø" userId="65215437-796a-4dff-b515-98e0a587fbc7" providerId="ADAL" clId="{0A54B6BB-08F2-411C-8EF8-C83FA52840CD}" dt="2026-05-04T08:15:15.514" v="339" actId="47"/>
        <pc:sldMkLst>
          <pc:docMk/>
          <pc:sldMk cId="0" sldId="263"/>
        </pc:sldMkLst>
      </pc:sldChg>
      <pc:sldChg chg="add del ord modNotes">
        <pc:chgData name="Turid Slettebø" userId="65215437-796a-4dff-b515-98e0a587fbc7" providerId="ADAL" clId="{0A54B6BB-08F2-411C-8EF8-C83FA52840CD}" dt="2026-05-04T08:15:15.514" v="339" actId="47"/>
        <pc:sldMkLst>
          <pc:docMk/>
          <pc:sldMk cId="0" sldId="267"/>
        </pc:sldMkLst>
      </pc:sldChg>
      <pc:sldChg chg="addSp modSp add del mod ord modAnim modNotes">
        <pc:chgData name="Turid Slettebø" userId="65215437-796a-4dff-b515-98e0a587fbc7" providerId="ADAL" clId="{0A54B6BB-08F2-411C-8EF8-C83FA52840CD}" dt="2026-05-04T08:15:15.514" v="339" actId="47"/>
        <pc:sldMkLst>
          <pc:docMk/>
          <pc:sldMk cId="0" sldId="269"/>
        </pc:sldMkLst>
        <pc:spChg chg="add mod">
          <ac:chgData name="Turid Slettebø" userId="65215437-796a-4dff-b515-98e0a587fbc7" providerId="ADAL" clId="{0A54B6BB-08F2-411C-8EF8-C83FA52840CD}" dt="2026-04-15T12:03:29.075" v="276" actId="115"/>
          <ac:spMkLst>
            <pc:docMk/>
            <pc:sldMk cId="0" sldId="269"/>
            <ac:spMk id="3" creationId="{4EB715F3-2B6C-3292-6ECD-8635F5A6C694}"/>
          </ac:spMkLst>
        </pc:spChg>
      </pc:sldChg>
      <pc:sldChg chg="add del ord modNotes">
        <pc:chgData name="Turid Slettebø" userId="65215437-796a-4dff-b515-98e0a587fbc7" providerId="ADAL" clId="{0A54B6BB-08F2-411C-8EF8-C83FA52840CD}" dt="2026-05-04T08:15:15.514" v="339" actId="47"/>
        <pc:sldMkLst>
          <pc:docMk/>
          <pc:sldMk cId="0" sldId="271"/>
        </pc:sldMkLst>
      </pc:sldChg>
      <pc:sldChg chg="add del">
        <pc:chgData name="Turid Slettebø" userId="65215437-796a-4dff-b515-98e0a587fbc7" providerId="ADAL" clId="{0A54B6BB-08F2-411C-8EF8-C83FA52840CD}" dt="2026-05-04T08:15:15.514" v="339" actId="47"/>
        <pc:sldMkLst>
          <pc:docMk/>
          <pc:sldMk cId="0" sldId="272"/>
        </pc:sldMkLst>
      </pc:sldChg>
      <pc:sldChg chg="add del">
        <pc:chgData name="Turid Slettebø" userId="65215437-796a-4dff-b515-98e0a587fbc7" providerId="ADAL" clId="{0A54B6BB-08F2-411C-8EF8-C83FA52840CD}" dt="2026-05-04T08:15:15.514" v="339" actId="47"/>
        <pc:sldMkLst>
          <pc:docMk/>
          <pc:sldMk cId="0" sldId="273"/>
        </pc:sldMkLst>
      </pc:sldChg>
      <pc:sldChg chg="add del">
        <pc:chgData name="Turid Slettebø" userId="65215437-796a-4dff-b515-98e0a587fbc7" providerId="ADAL" clId="{0A54B6BB-08F2-411C-8EF8-C83FA52840CD}" dt="2026-05-04T08:15:15.514" v="339" actId="47"/>
        <pc:sldMkLst>
          <pc:docMk/>
          <pc:sldMk cId="0" sldId="274"/>
        </pc:sldMkLst>
      </pc:sldChg>
      <pc:sldChg chg="addSp modSp add del mod">
        <pc:chgData name="Turid Slettebø" userId="65215437-796a-4dff-b515-98e0a587fbc7" providerId="ADAL" clId="{0A54B6BB-08F2-411C-8EF8-C83FA52840CD}" dt="2026-05-04T08:15:15.514" v="339" actId="47"/>
        <pc:sldMkLst>
          <pc:docMk/>
          <pc:sldMk cId="0" sldId="275"/>
        </pc:sldMkLst>
        <pc:spChg chg="add mod">
          <ac:chgData name="Turid Slettebø" userId="65215437-796a-4dff-b515-98e0a587fbc7" providerId="ADAL" clId="{0A54B6BB-08F2-411C-8EF8-C83FA52840CD}" dt="2026-04-15T12:10:06.691" v="306" actId="688"/>
          <ac:spMkLst>
            <pc:docMk/>
            <pc:sldMk cId="0" sldId="275"/>
            <ac:spMk id="3" creationId="{DAD060BD-EA2D-81AF-882C-D28EDE42AC39}"/>
          </ac:spMkLst>
        </pc:spChg>
      </pc:sldChg>
      <pc:sldChg chg="add del">
        <pc:chgData name="Turid Slettebø" userId="65215437-796a-4dff-b515-98e0a587fbc7" providerId="ADAL" clId="{0A54B6BB-08F2-411C-8EF8-C83FA52840CD}" dt="2026-05-04T08:15:15.514" v="339" actId="47"/>
        <pc:sldMkLst>
          <pc:docMk/>
          <pc:sldMk cId="0" sldId="276"/>
        </pc:sldMkLst>
      </pc:sldChg>
      <pc:sldChg chg="add del">
        <pc:chgData name="Turid Slettebø" userId="65215437-796a-4dff-b515-98e0a587fbc7" providerId="ADAL" clId="{0A54B6BB-08F2-411C-8EF8-C83FA52840CD}" dt="2026-05-04T08:15:15.514" v="339" actId="47"/>
        <pc:sldMkLst>
          <pc:docMk/>
          <pc:sldMk cId="0" sldId="277"/>
        </pc:sldMkLst>
      </pc:sldChg>
      <pc:sldChg chg="add del">
        <pc:chgData name="Turid Slettebø" userId="65215437-796a-4dff-b515-98e0a587fbc7" providerId="ADAL" clId="{0A54B6BB-08F2-411C-8EF8-C83FA52840CD}" dt="2026-05-04T08:15:15.514" v="339" actId="47"/>
        <pc:sldMkLst>
          <pc:docMk/>
          <pc:sldMk cId="0" sldId="278"/>
        </pc:sldMkLst>
      </pc:sldChg>
      <pc:sldChg chg="addSp modSp new add del mod setBg">
        <pc:chgData name="Turid Slettebø" userId="65215437-796a-4dff-b515-98e0a587fbc7" providerId="ADAL" clId="{0A54B6BB-08F2-411C-8EF8-C83FA52840CD}" dt="2026-05-04T08:15:15.514" v="339" actId="47"/>
        <pc:sldMkLst>
          <pc:docMk/>
          <pc:sldMk cId="2929840966" sldId="279"/>
        </pc:sldMkLst>
        <pc:picChg chg="add mod">
          <ac:chgData name="Turid Slettebø" userId="65215437-796a-4dff-b515-98e0a587fbc7" providerId="ADAL" clId="{0A54B6BB-08F2-411C-8EF8-C83FA52840CD}" dt="2026-04-15T12:00:47.830" v="240" actId="26606"/>
          <ac:picMkLst>
            <pc:docMk/>
            <pc:sldMk cId="2929840966" sldId="279"/>
            <ac:picMk id="2" creationId="{77AAA02A-80B0-B1E9-74B8-2AF292C3AE92}"/>
          </ac:picMkLst>
        </pc:picChg>
        <pc:picChg chg="add mod">
          <ac:chgData name="Turid Slettebø" userId="65215437-796a-4dff-b515-98e0a587fbc7" providerId="ADAL" clId="{0A54B6BB-08F2-411C-8EF8-C83FA52840CD}" dt="2026-04-15T12:00:47.830" v="240" actId="26606"/>
          <ac:picMkLst>
            <pc:docMk/>
            <pc:sldMk cId="2929840966" sldId="279"/>
            <ac:picMk id="1026" creationId="{B39A1E9E-BD5E-0F86-CEA6-3FEFB2C1A30B}"/>
          </ac:picMkLst>
        </pc:picChg>
      </pc:sldChg>
      <pc:sldChg chg="addSp delSp modSp add mod setBg">
        <pc:chgData name="Turid Slettebø" userId="65215437-796a-4dff-b515-98e0a587fbc7" providerId="ADAL" clId="{0A54B6BB-08F2-411C-8EF8-C83FA52840CD}" dt="2026-05-04T08:13:49.449" v="320" actId="26606"/>
        <pc:sldMkLst>
          <pc:docMk/>
          <pc:sldMk cId="997858527" sldId="282"/>
        </pc:sldMkLst>
        <pc:spChg chg="mod ord">
          <ac:chgData name="Turid Slettebø" userId="65215437-796a-4dff-b515-98e0a587fbc7" providerId="ADAL" clId="{0A54B6BB-08F2-411C-8EF8-C83FA52840CD}" dt="2026-05-04T08:13:49.449" v="320" actId="26606"/>
          <ac:spMkLst>
            <pc:docMk/>
            <pc:sldMk cId="997858527" sldId="282"/>
            <ac:spMk id="2" creationId="{972CA218-9588-F879-A59F-886A06DF0A92}"/>
          </ac:spMkLst>
        </pc:spChg>
        <pc:spChg chg="mod">
          <ac:chgData name="Turid Slettebø" userId="65215437-796a-4dff-b515-98e0a587fbc7" providerId="ADAL" clId="{0A54B6BB-08F2-411C-8EF8-C83FA52840CD}" dt="2026-05-04T08:13:49.449" v="320" actId="26606"/>
          <ac:spMkLst>
            <pc:docMk/>
            <pc:sldMk cId="997858527" sldId="282"/>
            <ac:spMk id="3" creationId="{1DF27268-03E2-9E0F-8CE2-BDA330ADB855}"/>
          </ac:spMkLst>
        </pc:spChg>
        <pc:spChg chg="add del">
          <ac:chgData name="Turid Slettebø" userId="65215437-796a-4dff-b515-98e0a587fbc7" providerId="ADAL" clId="{0A54B6BB-08F2-411C-8EF8-C83FA52840CD}" dt="2026-05-04T08:13:49.449" v="319" actId="26606"/>
          <ac:spMkLst>
            <pc:docMk/>
            <pc:sldMk cId="997858527" sldId="282"/>
            <ac:spMk id="10" creationId="{C0763A76-9F1C-4FC5-82B7-DD475DA461B2}"/>
          </ac:spMkLst>
        </pc:spChg>
        <pc:spChg chg="add del">
          <ac:chgData name="Turid Slettebø" userId="65215437-796a-4dff-b515-98e0a587fbc7" providerId="ADAL" clId="{0A54B6BB-08F2-411C-8EF8-C83FA52840CD}" dt="2026-05-04T08:13:49.449" v="319" actId="26606"/>
          <ac:spMkLst>
            <pc:docMk/>
            <pc:sldMk cId="997858527" sldId="282"/>
            <ac:spMk id="12" creationId="{E81BF4F6-F2CF-4984-9D14-D6966D92F99F}"/>
          </ac:spMkLst>
        </pc:spChg>
        <pc:spChg chg="add">
          <ac:chgData name="Turid Slettebø" userId="65215437-796a-4dff-b515-98e0a587fbc7" providerId="ADAL" clId="{0A54B6BB-08F2-411C-8EF8-C83FA52840CD}" dt="2026-05-04T08:13:49.449" v="320" actId="26606"/>
          <ac:spMkLst>
            <pc:docMk/>
            <pc:sldMk cId="997858527" sldId="282"/>
            <ac:spMk id="14" creationId="{2C61293E-6EBE-43EF-A52C-9BEBFD7679D4}"/>
          </ac:spMkLst>
        </pc:spChg>
        <pc:spChg chg="add">
          <ac:chgData name="Turid Slettebø" userId="65215437-796a-4dff-b515-98e0a587fbc7" providerId="ADAL" clId="{0A54B6BB-08F2-411C-8EF8-C83FA52840CD}" dt="2026-05-04T08:13:49.449" v="320" actId="26606"/>
          <ac:spMkLst>
            <pc:docMk/>
            <pc:sldMk cId="997858527" sldId="282"/>
            <ac:spMk id="15" creationId="{21540236-BFD5-4A9D-8840-4703E7F76825}"/>
          </ac:spMkLst>
        </pc:spChg>
        <pc:picChg chg="add mod">
          <ac:chgData name="Turid Slettebø" userId="65215437-796a-4dff-b515-98e0a587fbc7" providerId="ADAL" clId="{0A54B6BB-08F2-411C-8EF8-C83FA52840CD}" dt="2026-05-04T08:13:49.449" v="320" actId="26606"/>
          <ac:picMkLst>
            <pc:docMk/>
            <pc:sldMk cId="997858527" sldId="282"/>
            <ac:picMk id="5" creationId="{62E61F5A-DB20-C40A-56C6-CC17AE1A4C1A}"/>
          </ac:picMkLst>
        </pc:picChg>
        <pc:picChg chg="del">
          <ac:chgData name="Turid Slettebø" userId="65215437-796a-4dff-b515-98e0a587fbc7" providerId="ADAL" clId="{0A54B6BB-08F2-411C-8EF8-C83FA52840CD}" dt="2026-05-04T08:07:12.254" v="315" actId="478"/>
          <ac:picMkLst>
            <pc:docMk/>
            <pc:sldMk cId="997858527" sldId="282"/>
            <ac:picMk id="1026" creationId="{17FC0D2F-2655-F439-C9F1-11BD911AF48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04.05.2026</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04.05.2026</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Now when evening had already come, since it was the day of preparation, that is the day before the Sabbath, Joseph of Arimathea, a highly regarded member of the council, who was looking forward to the Kingdom of God, went boldly to Pilate and asked for the body of Jesus.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11</a:t>
            </a:fld>
            <a:endParaRPr lang="en-GB" sz="14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Pilate was surprised Jesus was already dead. He called the Centurion and asked whether He had been dead for some time. When Pilate was informed by the Centurion, he gave the body to Joseph.</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12</a:t>
            </a:fld>
            <a:endParaRPr lang="en-GB" sz="14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Nicodemus, the man who previously come to Jesus at night, accompanied Joseph, carrying a mixture of myrrh and aloes weighing about 75lbs (34kg).</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13</a:t>
            </a:fld>
            <a:endParaRPr lang="en-GB" sz="14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They took Jesus’ body and wrapped it, with the aromatic spices, in strips of linen according to Jewish burial customs.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14</a:t>
            </a:fld>
            <a:endParaRPr lang="en-GB" sz="14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Now at the place where Jesus was crucified, there was a garden. And in the garden was a new tomb where no-one had yet been buried.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15</a:t>
            </a:fld>
            <a:endParaRPr lang="en-GB" sz="1400" b="0" strike="noStrike" spc="-1">
              <a:solidFill>
                <a:srgbClr val="000000"/>
              </a:solidFill>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And so, because it was the Jewish day of preparation, and the tomb was nearby, they placed Jesus’ body there.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16</a:t>
            </a:fld>
            <a:endParaRPr lang="en-GB" sz="14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wind blows wherever it will, and you hear the sound it makes, but do not know where it comes from and where it is going. So it is with everyone who is born of the Spirit.’</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3</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Now a certain man, a Pharisee named Nicodemus, who was a member of the Jewish ruling council, came to Jesus at night and said to Him…</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4</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Jesus replied, ‘I tell you the solemn truth, unless a person is born from above, he cannot see the kingdom of God.’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5</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‘Rabbi, we know that you are a teacher who has come from God. For no one could perform the miraculous signs that you do unless God is with Him.’</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6</a:t>
            </a:fld>
            <a:endParaRPr lang="en-GB" sz="14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‘Just as Moses lifted up the serpent in the wilderness…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7</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 so must the Son of Man be lifted up, so that everyone who believes in him may have eternal life.’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8</a:t>
            </a:fld>
            <a:endParaRPr lang="en-GB" sz="14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For God did not send His Son into the world to condemn the world, but that the world should be saved through Him.</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9</a:t>
            </a:fld>
            <a:endParaRPr lang="en-GB" sz="14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But one of the soldiers pierced Him in the side with a spear. And blood and water flowed out immediately. For these things happened so that the scriptures would be fulfilled, ‘Not a bone of His will be broken.’ And again another scripture says, ‘They will look on the One they had pierced.’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10</a:t>
            </a:fld>
            <a:endParaRPr lang="en-GB" sz="14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28" y="2130426"/>
            <a:ext cx="10363517" cy="1470025"/>
          </a:xfrm>
        </p:spPr>
        <p:txBody>
          <a:bodyPr/>
          <a:lstStyle/>
          <a:p>
            <a:r>
              <a:rPr lang="en-US"/>
              <a:t>Click to edit Master title style</a:t>
            </a:r>
          </a:p>
        </p:txBody>
      </p:sp>
      <p:sp>
        <p:nvSpPr>
          <p:cNvPr id="3" name="Subtitle 2"/>
          <p:cNvSpPr>
            <a:spLocks noGrp="1"/>
          </p:cNvSpPr>
          <p:nvPr>
            <p:ph type="subTitle" idx="1"/>
          </p:nvPr>
        </p:nvSpPr>
        <p:spPr>
          <a:xfrm>
            <a:off x="1828856" y="3886200"/>
            <a:ext cx="8534661"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470" y="274639"/>
            <a:ext cx="274328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19" y="274639"/>
            <a:ext cx="802664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13" y="4406901"/>
            <a:ext cx="10363517"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113" y="2906714"/>
            <a:ext cx="10363517"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19"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790"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19" y="1535113"/>
            <a:ext cx="538708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19" y="2174875"/>
            <a:ext cx="538708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556" y="1535113"/>
            <a:ext cx="538919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556" y="2174875"/>
            <a:ext cx="538919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19" y="273050"/>
            <a:ext cx="401120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879" y="273051"/>
            <a:ext cx="681587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19" y="1435101"/>
            <a:ext cx="401120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91" y="4800600"/>
            <a:ext cx="7315423"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91" y="612775"/>
            <a:ext cx="731542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91" y="5367338"/>
            <a:ext cx="731542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19" y="274638"/>
            <a:ext cx="1097313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19" y="1600201"/>
            <a:ext cx="1097313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19" y="6356351"/>
            <a:ext cx="2844887"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5/4/2026</a:t>
            </a:fld>
            <a:endParaRPr lang="en-US"/>
          </a:p>
        </p:txBody>
      </p:sp>
      <p:sp>
        <p:nvSpPr>
          <p:cNvPr id="5" name="Footer Placeholder 4"/>
          <p:cNvSpPr>
            <a:spLocks noGrp="1"/>
          </p:cNvSpPr>
          <p:nvPr>
            <p:ph type="ftr" sz="quarter" idx="3"/>
          </p:nvPr>
        </p:nvSpPr>
        <p:spPr>
          <a:xfrm>
            <a:off x="4165727" y="6356351"/>
            <a:ext cx="386091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867" y="6356351"/>
            <a:ext cx="284488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870A1295-61BC-4214-AA3E-D3966730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7339828" cy="975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kstSylinder 3">
            <a:extLst>
              <a:ext uri="{FF2B5EF4-FFF2-40B4-BE49-F238E27FC236}">
                <a16:creationId xmlns:a16="http://schemas.microsoft.com/office/drawing/2014/main" id="{18203C1B-9BBE-94D6-A951-29FC95C6B165}"/>
              </a:ext>
            </a:extLst>
          </p:cNvPr>
          <p:cNvSpPr txBox="1"/>
          <p:nvPr/>
        </p:nvSpPr>
        <p:spPr>
          <a:xfrm>
            <a:off x="1144457" y="7276841"/>
            <a:ext cx="15064885" cy="1423154"/>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7200" noProof="0" dirty="0">
                <a:effectLst>
                  <a:outerShdw blurRad="38100" dist="38100" dir="2700000" algn="tl">
                    <a:srgbClr val="000000">
                      <a:alpha val="43137"/>
                    </a:srgbClr>
                  </a:outerShdw>
                </a:effectLst>
                <a:latin typeface="+mj-lt"/>
                <a:ea typeface="+mj-ea"/>
                <a:cs typeface="+mj-cs"/>
              </a:rPr>
              <a:t>1. </a:t>
            </a:r>
            <a:r>
              <a:rPr lang="en-US" sz="7200" noProof="0" dirty="0" err="1">
                <a:effectLst>
                  <a:outerShdw blurRad="38100" dist="38100" dir="2700000" algn="tl">
                    <a:srgbClr val="000000">
                      <a:alpha val="43137"/>
                    </a:srgbClr>
                  </a:outerShdw>
                </a:effectLst>
                <a:latin typeface="+mj-lt"/>
                <a:ea typeface="+mj-ea"/>
                <a:cs typeface="+mj-cs"/>
              </a:rPr>
              <a:t>Bibelsamling</a:t>
            </a:r>
            <a:r>
              <a:rPr lang="en-US" sz="7200" noProof="0" dirty="0">
                <a:effectLst>
                  <a:outerShdw blurRad="38100" dist="38100" dir="2700000" algn="tl">
                    <a:srgbClr val="000000">
                      <a:alpha val="43137"/>
                    </a:srgbClr>
                  </a:outerShdw>
                </a:effectLst>
                <a:latin typeface="+mj-lt"/>
                <a:ea typeface="+mj-ea"/>
                <a:cs typeface="+mj-cs"/>
              </a:rPr>
              <a:t> </a:t>
            </a:r>
            <a:r>
              <a:rPr lang="en-US" sz="7200" b="1" noProof="0" dirty="0">
                <a:effectLst>
                  <a:outerShdw blurRad="38100" dist="38100" dir="2700000" algn="tl">
                    <a:srgbClr val="000000">
                      <a:alpha val="43137"/>
                    </a:srgbClr>
                  </a:outerShdw>
                </a:effectLst>
                <a:latin typeface="+mj-lt"/>
                <a:ea typeface="+mj-ea"/>
                <a:cs typeface="+mj-cs"/>
              </a:rPr>
              <a:t>Nikodemus</a:t>
            </a:r>
          </a:p>
        </p:txBody>
      </p:sp>
      <p:pic>
        <p:nvPicPr>
          <p:cNvPr id="2" name="Picture 2">
            <a:extLst>
              <a:ext uri="{FF2B5EF4-FFF2-40B4-BE49-F238E27FC236}">
                <a16:creationId xmlns:a16="http://schemas.microsoft.com/office/drawing/2014/main" id="{B1D36C31-812F-00C4-6EAB-102D7700DCAE}"/>
              </a:ext>
            </a:extLst>
          </p:cNvPr>
          <p:cNvPicPr>
            <a:picLocks noChangeAspect="1"/>
          </p:cNvPicPr>
          <p:nvPr/>
        </p:nvPicPr>
        <p:blipFill>
          <a:blip r:embed="rId3"/>
          <a:srcRect r="1" b="38739"/>
          <a:stretch>
            <a:fillRect/>
          </a:stretch>
        </p:blipFill>
        <p:spPr>
          <a:xfrm>
            <a:off x="-4337" y="0"/>
            <a:ext cx="17340263" cy="5975398"/>
          </a:xfrm>
          <a:prstGeom prst="rect">
            <a:avLst/>
          </a:prstGeom>
        </p:spPr>
      </p:pic>
      <p:grpSp>
        <p:nvGrpSpPr>
          <p:cNvPr id="26" name="Group 25">
            <a:extLst>
              <a:ext uri="{FF2B5EF4-FFF2-40B4-BE49-F238E27FC236}">
                <a16:creationId xmlns:a16="http://schemas.microsoft.com/office/drawing/2014/main" id="{0B139475-2B26-4CA9-9413-DE741E49F7B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4183911"/>
            <a:ext cx="17335927" cy="2600960"/>
            <a:chOff x="-305" y="3144820"/>
            <a:chExt cx="9182100" cy="1551136"/>
          </a:xfrm>
        </p:grpSpPr>
        <p:sp useBgFill="1">
          <p:nvSpPr>
            <p:cNvPr id="27" name="Freeform: Shape 26">
              <a:extLst>
                <a:ext uri="{FF2B5EF4-FFF2-40B4-BE49-F238E27FC236}">
                  <a16:creationId xmlns:a16="http://schemas.microsoft.com/office/drawing/2014/main" id="{16C6BF63-6277-4C39-BE5D-3C341662C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6EA3BAD9-C130-4A9C-9086-20D132A6C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587D38B-9E07-4A8B-B285-5FEBF6A60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5EF4DD4B-217B-4346-A2B8-432793639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grpSp>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931" y="8429178"/>
            <a:ext cx="3180049" cy="11079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
        <p:nvSpPr>
          <p:cNvPr id="3" name="Pil: opp 2">
            <a:extLst>
              <a:ext uri="{FF2B5EF4-FFF2-40B4-BE49-F238E27FC236}">
                <a16:creationId xmlns:a16="http://schemas.microsoft.com/office/drawing/2014/main" id="{DAD060BD-EA2D-81AF-882C-D28EDE42AC39}"/>
              </a:ext>
            </a:extLst>
          </p:cNvPr>
          <p:cNvSpPr/>
          <p:nvPr/>
        </p:nvSpPr>
        <p:spPr>
          <a:xfrm rot="20389390">
            <a:off x="14597063" y="2971800"/>
            <a:ext cx="2743200" cy="1295400"/>
          </a:xfrm>
          <a:prstGeom prst="upArrow">
            <a:avLst>
              <a:gd name="adj1" fmla="val 50000"/>
              <a:gd name="adj2" fmla="val 3608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dirty="0"/>
              <a:t>Nikodemus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7335927" cy="975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kstSylinder 2">
            <a:extLst>
              <a:ext uri="{FF2B5EF4-FFF2-40B4-BE49-F238E27FC236}">
                <a16:creationId xmlns:a16="http://schemas.microsoft.com/office/drawing/2014/main" id="{1DF27268-03E2-9E0F-8CE2-BDA330ADB855}"/>
              </a:ext>
            </a:extLst>
          </p:cNvPr>
          <p:cNvSpPr txBox="1"/>
          <p:nvPr/>
        </p:nvSpPr>
        <p:spPr>
          <a:xfrm>
            <a:off x="7534824" y="468172"/>
            <a:ext cx="8890739" cy="2535936"/>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7700">
                <a:latin typeface="+mj-lt"/>
                <a:ea typeface="+mj-ea"/>
                <a:cs typeface="+mj-cs"/>
              </a:rPr>
              <a:t>Smågruppespørsmål:</a:t>
            </a:r>
          </a:p>
        </p:txBody>
      </p:sp>
      <p:pic>
        <p:nvPicPr>
          <p:cNvPr id="5" name="Bilde 4">
            <a:extLst>
              <a:ext uri="{FF2B5EF4-FFF2-40B4-BE49-F238E27FC236}">
                <a16:creationId xmlns:a16="http://schemas.microsoft.com/office/drawing/2014/main" id="{62E61F5A-DB20-C40A-56C6-CC17AE1A4C1A}"/>
              </a:ext>
            </a:extLst>
          </p:cNvPr>
          <p:cNvPicPr>
            <a:picLocks noChangeAspect="1"/>
          </p:cNvPicPr>
          <p:nvPr/>
        </p:nvPicPr>
        <p:blipFill>
          <a:blip r:embed="rId2">
            <a:extLst>
              <a:ext uri="{28A0092B-C50C-407E-A947-70E740481C1C}">
                <a14:useLocalDpi xmlns:a14="http://schemas.microsoft.com/office/drawing/2010/main" val="0"/>
              </a:ext>
            </a:extLst>
          </a:blip>
          <a:srcRect r="-1" b="2080"/>
          <a:stretch>
            <a:fillRect/>
          </a:stretch>
        </p:blipFill>
        <p:spPr>
          <a:xfrm>
            <a:off x="1" y="10"/>
            <a:ext cx="6623980" cy="97535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5"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824" y="3377702"/>
            <a:ext cx="6035511" cy="26010"/>
          </a:xfrm>
          <a:custGeom>
            <a:avLst/>
            <a:gdLst>
              <a:gd name="csX0" fmla="*/ 0 w 6035511"/>
              <a:gd name="csY0" fmla="*/ 0 h 26010"/>
              <a:gd name="csX1" fmla="*/ 549902 w 6035511"/>
              <a:gd name="csY1" fmla="*/ 0 h 26010"/>
              <a:gd name="csX2" fmla="*/ 1099804 w 6035511"/>
              <a:gd name="csY2" fmla="*/ 0 h 26010"/>
              <a:gd name="csX3" fmla="*/ 1830772 w 6035511"/>
              <a:gd name="csY3" fmla="*/ 0 h 26010"/>
              <a:gd name="csX4" fmla="*/ 2561739 w 6035511"/>
              <a:gd name="csY4" fmla="*/ 0 h 26010"/>
              <a:gd name="csX5" fmla="*/ 3171996 w 6035511"/>
              <a:gd name="csY5" fmla="*/ 0 h 26010"/>
              <a:gd name="csX6" fmla="*/ 3721898 w 6035511"/>
              <a:gd name="csY6" fmla="*/ 0 h 26010"/>
              <a:gd name="csX7" fmla="*/ 4271801 w 6035511"/>
              <a:gd name="csY7" fmla="*/ 0 h 26010"/>
              <a:gd name="csX8" fmla="*/ 4761348 w 6035511"/>
              <a:gd name="csY8" fmla="*/ 0 h 26010"/>
              <a:gd name="csX9" fmla="*/ 6035511 w 6035511"/>
              <a:gd name="csY9" fmla="*/ 0 h 26010"/>
              <a:gd name="csX10" fmla="*/ 6035511 w 6035511"/>
              <a:gd name="csY10" fmla="*/ 26010 h 26010"/>
              <a:gd name="csX11" fmla="*/ 5425254 w 6035511"/>
              <a:gd name="csY11" fmla="*/ 26010 h 26010"/>
              <a:gd name="csX12" fmla="*/ 4814997 w 6035511"/>
              <a:gd name="csY12" fmla="*/ 26010 h 26010"/>
              <a:gd name="csX13" fmla="*/ 4204739 w 6035511"/>
              <a:gd name="csY13" fmla="*/ 26010 h 26010"/>
              <a:gd name="csX14" fmla="*/ 3534127 w 6035511"/>
              <a:gd name="csY14" fmla="*/ 26010 h 26010"/>
              <a:gd name="csX15" fmla="*/ 2803160 w 6035511"/>
              <a:gd name="csY15" fmla="*/ 26010 h 26010"/>
              <a:gd name="csX16" fmla="*/ 2313613 w 6035511"/>
              <a:gd name="csY16" fmla="*/ 26010 h 26010"/>
              <a:gd name="csX17" fmla="*/ 1824066 w 6035511"/>
              <a:gd name="csY17" fmla="*/ 26010 h 26010"/>
              <a:gd name="csX18" fmla="*/ 1334519 w 6035511"/>
              <a:gd name="csY18" fmla="*/ 26010 h 26010"/>
              <a:gd name="csX19" fmla="*/ 784616 w 6035511"/>
              <a:gd name="csY19" fmla="*/ 26010 h 26010"/>
              <a:gd name="csX20" fmla="*/ 0 w 6035511"/>
              <a:gd name="csY20" fmla="*/ 26010 h 26010"/>
              <a:gd name="csX21" fmla="*/ 0 w 6035511"/>
              <a:gd name="csY21" fmla="*/ 0 h 260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6035511" h="26010" fill="none" extrusionOk="0">
                <a:moveTo>
                  <a:pt x="0" y="0"/>
                </a:moveTo>
                <a:cubicBezTo>
                  <a:pt x="205276" y="-10648"/>
                  <a:pt x="357235" y="-4188"/>
                  <a:pt x="549902" y="0"/>
                </a:cubicBezTo>
                <a:cubicBezTo>
                  <a:pt x="742569" y="4188"/>
                  <a:pt x="939027" y="-25517"/>
                  <a:pt x="1099804" y="0"/>
                </a:cubicBezTo>
                <a:cubicBezTo>
                  <a:pt x="1260581" y="25517"/>
                  <a:pt x="1495059" y="11982"/>
                  <a:pt x="1830772" y="0"/>
                </a:cubicBezTo>
                <a:cubicBezTo>
                  <a:pt x="2166485" y="-11982"/>
                  <a:pt x="2325907" y="21410"/>
                  <a:pt x="2561739" y="0"/>
                </a:cubicBezTo>
                <a:cubicBezTo>
                  <a:pt x="2797571" y="-21410"/>
                  <a:pt x="2893310" y="22948"/>
                  <a:pt x="3171996" y="0"/>
                </a:cubicBezTo>
                <a:cubicBezTo>
                  <a:pt x="3450682" y="-22948"/>
                  <a:pt x="3551523" y="-5797"/>
                  <a:pt x="3721898" y="0"/>
                </a:cubicBezTo>
                <a:cubicBezTo>
                  <a:pt x="3892273" y="5797"/>
                  <a:pt x="4101159" y="-19224"/>
                  <a:pt x="4271801" y="0"/>
                </a:cubicBezTo>
                <a:cubicBezTo>
                  <a:pt x="4442443" y="19224"/>
                  <a:pt x="4527925" y="-1230"/>
                  <a:pt x="4761348" y="0"/>
                </a:cubicBezTo>
                <a:cubicBezTo>
                  <a:pt x="4994771" y="1230"/>
                  <a:pt x="5440469" y="40801"/>
                  <a:pt x="6035511" y="0"/>
                </a:cubicBezTo>
                <a:cubicBezTo>
                  <a:pt x="6034234" y="6547"/>
                  <a:pt x="6034565" y="20504"/>
                  <a:pt x="6035511" y="26010"/>
                </a:cubicBezTo>
                <a:cubicBezTo>
                  <a:pt x="5739517" y="13428"/>
                  <a:pt x="5620764" y="52010"/>
                  <a:pt x="5425254" y="26010"/>
                </a:cubicBezTo>
                <a:cubicBezTo>
                  <a:pt x="5229744" y="10"/>
                  <a:pt x="4954065" y="14013"/>
                  <a:pt x="4814997" y="26010"/>
                </a:cubicBezTo>
                <a:cubicBezTo>
                  <a:pt x="4675929" y="38007"/>
                  <a:pt x="4351993" y="12953"/>
                  <a:pt x="4204739" y="26010"/>
                </a:cubicBezTo>
                <a:cubicBezTo>
                  <a:pt x="4057485" y="39067"/>
                  <a:pt x="3733729" y="13697"/>
                  <a:pt x="3534127" y="26010"/>
                </a:cubicBezTo>
                <a:cubicBezTo>
                  <a:pt x="3334525" y="38323"/>
                  <a:pt x="3135372" y="4748"/>
                  <a:pt x="2803160" y="26010"/>
                </a:cubicBezTo>
                <a:cubicBezTo>
                  <a:pt x="2470948" y="47272"/>
                  <a:pt x="2494056" y="45714"/>
                  <a:pt x="2313613" y="26010"/>
                </a:cubicBezTo>
                <a:cubicBezTo>
                  <a:pt x="2133170" y="6306"/>
                  <a:pt x="1931424" y="15377"/>
                  <a:pt x="1824066" y="26010"/>
                </a:cubicBezTo>
                <a:cubicBezTo>
                  <a:pt x="1716708" y="36643"/>
                  <a:pt x="1497961" y="36192"/>
                  <a:pt x="1334519" y="26010"/>
                </a:cubicBezTo>
                <a:cubicBezTo>
                  <a:pt x="1171077" y="15828"/>
                  <a:pt x="1013985" y="11765"/>
                  <a:pt x="784616" y="26010"/>
                </a:cubicBezTo>
                <a:cubicBezTo>
                  <a:pt x="555247" y="40255"/>
                  <a:pt x="242729" y="-7015"/>
                  <a:pt x="0" y="26010"/>
                </a:cubicBezTo>
                <a:cubicBezTo>
                  <a:pt x="111" y="13885"/>
                  <a:pt x="631" y="12848"/>
                  <a:pt x="0" y="0"/>
                </a:cubicBezTo>
                <a:close/>
              </a:path>
              <a:path w="6035511" h="26010" stroke="0" extrusionOk="0">
                <a:moveTo>
                  <a:pt x="0" y="0"/>
                </a:moveTo>
                <a:cubicBezTo>
                  <a:pt x="258470" y="-13933"/>
                  <a:pt x="303017" y="-4511"/>
                  <a:pt x="549902" y="0"/>
                </a:cubicBezTo>
                <a:cubicBezTo>
                  <a:pt x="796787" y="4511"/>
                  <a:pt x="838994" y="22048"/>
                  <a:pt x="1039449" y="0"/>
                </a:cubicBezTo>
                <a:cubicBezTo>
                  <a:pt x="1239904" y="-22048"/>
                  <a:pt x="1440647" y="15850"/>
                  <a:pt x="1589351" y="0"/>
                </a:cubicBezTo>
                <a:cubicBezTo>
                  <a:pt x="1738055" y="-15850"/>
                  <a:pt x="2109517" y="-1142"/>
                  <a:pt x="2259964" y="0"/>
                </a:cubicBezTo>
                <a:cubicBezTo>
                  <a:pt x="2410411" y="1142"/>
                  <a:pt x="2744607" y="-15758"/>
                  <a:pt x="2990931" y="0"/>
                </a:cubicBezTo>
                <a:cubicBezTo>
                  <a:pt x="3237255" y="15758"/>
                  <a:pt x="3490761" y="5223"/>
                  <a:pt x="3782254" y="0"/>
                </a:cubicBezTo>
                <a:cubicBezTo>
                  <a:pt x="4073747" y="-5223"/>
                  <a:pt x="4244993" y="-18474"/>
                  <a:pt x="4573576" y="0"/>
                </a:cubicBezTo>
                <a:cubicBezTo>
                  <a:pt x="4902159" y="18474"/>
                  <a:pt x="4966921" y="18076"/>
                  <a:pt x="5183833" y="0"/>
                </a:cubicBezTo>
                <a:cubicBezTo>
                  <a:pt x="5400745" y="-18076"/>
                  <a:pt x="5736245" y="-6926"/>
                  <a:pt x="6035511" y="0"/>
                </a:cubicBezTo>
                <a:cubicBezTo>
                  <a:pt x="6035365" y="12298"/>
                  <a:pt x="6035694" y="20369"/>
                  <a:pt x="6035511" y="26010"/>
                </a:cubicBezTo>
                <a:cubicBezTo>
                  <a:pt x="5873555" y="31145"/>
                  <a:pt x="5710242" y="43420"/>
                  <a:pt x="5545964" y="26010"/>
                </a:cubicBezTo>
                <a:cubicBezTo>
                  <a:pt x="5381686" y="8600"/>
                  <a:pt x="5263192" y="9105"/>
                  <a:pt x="5056417" y="26010"/>
                </a:cubicBezTo>
                <a:cubicBezTo>
                  <a:pt x="4849642" y="42915"/>
                  <a:pt x="4629780" y="-7280"/>
                  <a:pt x="4325450" y="26010"/>
                </a:cubicBezTo>
                <a:cubicBezTo>
                  <a:pt x="4021120" y="59300"/>
                  <a:pt x="3985122" y="17601"/>
                  <a:pt x="3715192" y="26010"/>
                </a:cubicBezTo>
                <a:cubicBezTo>
                  <a:pt x="3445262" y="34419"/>
                  <a:pt x="3389164" y="51198"/>
                  <a:pt x="3104935" y="26010"/>
                </a:cubicBezTo>
                <a:cubicBezTo>
                  <a:pt x="2820706" y="822"/>
                  <a:pt x="2652951" y="6600"/>
                  <a:pt x="2313613" y="26010"/>
                </a:cubicBezTo>
                <a:cubicBezTo>
                  <a:pt x="1974275" y="45420"/>
                  <a:pt x="2003472" y="12657"/>
                  <a:pt x="1763710" y="26010"/>
                </a:cubicBezTo>
                <a:cubicBezTo>
                  <a:pt x="1523948" y="39363"/>
                  <a:pt x="1336318" y="44088"/>
                  <a:pt x="1032743" y="26010"/>
                </a:cubicBezTo>
                <a:cubicBezTo>
                  <a:pt x="729168" y="7932"/>
                  <a:pt x="403149" y="58056"/>
                  <a:pt x="0" y="26010"/>
                </a:cubicBezTo>
                <a:cubicBezTo>
                  <a:pt x="-600" y="19938"/>
                  <a:pt x="1075" y="12872"/>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kstSylinder 1">
            <a:extLst>
              <a:ext uri="{FF2B5EF4-FFF2-40B4-BE49-F238E27FC236}">
                <a16:creationId xmlns:a16="http://schemas.microsoft.com/office/drawing/2014/main" id="{972CA218-9588-F879-A59F-886A06DF0A92}"/>
              </a:ext>
            </a:extLst>
          </p:cNvPr>
          <p:cNvSpPr txBox="1"/>
          <p:nvPr/>
        </p:nvSpPr>
        <p:spPr>
          <a:xfrm>
            <a:off x="7534824" y="3849420"/>
            <a:ext cx="8890739" cy="4954829"/>
          </a:xfrm>
          <a:prstGeom prst="rect">
            <a:avLst/>
          </a:prstGeom>
        </p:spPr>
        <p:txBody>
          <a:bodyPr vert="horz" lIns="91440" tIns="45720" rIns="91440" bIns="45720" rtlCol="0">
            <a:normAutofit/>
          </a:bodyPr>
          <a:lstStyle/>
          <a:p>
            <a:pPr marL="457200" lvl="0" indent="-228600">
              <a:lnSpc>
                <a:spcPct val="90000"/>
              </a:lnSpc>
              <a:spcAft>
                <a:spcPts val="600"/>
              </a:spcAft>
              <a:buFont typeface="Arial" panose="020B0604020202020204" pitchFamily="34" charset="0"/>
              <a:buChar char="•"/>
            </a:pPr>
            <a:r>
              <a:rPr lang="en-US" sz="3100"/>
              <a:t>Johannes 3,16 kalles «den lille Bibel». Hvorfor har vi gitt dette bibelverset det navnet?</a:t>
            </a:r>
            <a:br>
              <a:rPr lang="en-US" sz="3100"/>
            </a:br>
            <a:endParaRPr lang="en-US" sz="3100"/>
          </a:p>
          <a:p>
            <a:pPr marL="457200" indent="-228600">
              <a:lnSpc>
                <a:spcPct val="90000"/>
              </a:lnSpc>
              <a:spcAft>
                <a:spcPts val="600"/>
              </a:spcAft>
              <a:buFont typeface="Arial" panose="020B0604020202020204" pitchFamily="34" charset="0"/>
              <a:buChar char="•"/>
            </a:pPr>
            <a:r>
              <a:rPr lang="en-US" sz="3100"/>
              <a:t>Hvorfor tror du Nikodemus kom og snakket med Jesus om natta?</a:t>
            </a:r>
          </a:p>
        </p:txBody>
      </p:sp>
    </p:spTree>
    <p:extLst>
      <p:ext uri="{BB962C8B-B14F-4D97-AF65-F5344CB8AC3E}">
        <p14:creationId xmlns:p14="http://schemas.microsoft.com/office/powerpoint/2010/main" val="99785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Blessed are those who hunger and thirst for righteousness, for they will be satisfied. – Slide 6">
            <a:extLst>
              <a:ext uri="{FF2B5EF4-FFF2-40B4-BE49-F238E27FC236}">
                <a16:creationId xmlns:a16="http://schemas.microsoft.com/office/drawing/2014/main" id="{B39A1E9E-BD5E-0F86-CEA6-3FEFB2C1A30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15180" y="2054491"/>
            <a:ext cx="7526155" cy="5644616"/>
          </a:xfrm>
          <a:prstGeom prst="rect">
            <a:avLst/>
          </a:prstGeom>
          <a:noFill/>
          <a:extLst>
            <a:ext uri="{909E8E84-426E-40DD-AFC4-6F175D3DCCD1}">
              <a14:hiddenFill xmlns:a14="http://schemas.microsoft.com/office/drawing/2010/main">
                <a:solidFill>
                  <a:srgbClr val="FFFFFF"/>
                </a:solidFill>
              </a14:hiddenFill>
            </a:ext>
          </a:extLst>
        </p:spPr>
      </p:pic>
      <p:pic>
        <p:nvPicPr>
          <p:cNvPr id="2" name="Bilde 1">
            <a:extLst>
              <a:ext uri="{FF2B5EF4-FFF2-40B4-BE49-F238E27FC236}">
                <a16:creationId xmlns:a16="http://schemas.microsoft.com/office/drawing/2014/main" id="{77AAA02A-80B0-B1E9-74B8-2AF292C3AE92}"/>
              </a:ext>
            </a:extLst>
          </p:cNvPr>
          <p:cNvPicPr>
            <a:picLocks noChangeAspect="1"/>
          </p:cNvPicPr>
          <p:nvPr/>
        </p:nvPicPr>
        <p:blipFill>
          <a:blip r:embed="rId3"/>
          <a:stretch>
            <a:fillRect/>
          </a:stretch>
        </p:blipFill>
        <p:spPr>
          <a:xfrm>
            <a:off x="8898924" y="2054490"/>
            <a:ext cx="7526156" cy="5644619"/>
          </a:xfrm>
          <a:prstGeom prst="rect">
            <a:avLst/>
          </a:prstGeom>
        </p:spPr>
      </p:pic>
    </p:spTree>
    <p:extLst>
      <p:ext uri="{BB962C8B-B14F-4D97-AF65-F5344CB8AC3E}">
        <p14:creationId xmlns:p14="http://schemas.microsoft.com/office/powerpoint/2010/main" val="2929840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
        <p:nvSpPr>
          <p:cNvPr id="3" name="TekstSylinder 2">
            <a:extLst>
              <a:ext uri="{FF2B5EF4-FFF2-40B4-BE49-F238E27FC236}">
                <a16:creationId xmlns:a16="http://schemas.microsoft.com/office/drawing/2014/main" id="{4EB715F3-2B6C-3292-6ECD-8635F5A6C694}"/>
              </a:ext>
            </a:extLst>
          </p:cNvPr>
          <p:cNvSpPr txBox="1"/>
          <p:nvPr/>
        </p:nvSpPr>
        <p:spPr>
          <a:xfrm>
            <a:off x="1050131" y="2783919"/>
            <a:ext cx="6400799" cy="3016210"/>
          </a:xfrm>
          <a:prstGeom prst="rect">
            <a:avLst/>
          </a:prstGeom>
          <a:noFill/>
        </p:spPr>
        <p:txBody>
          <a:bodyPr wrap="square" rtlCol="0">
            <a:spAutoFit/>
          </a:bodyPr>
          <a:lstStyle/>
          <a:p>
            <a:r>
              <a:rPr lang="nb-NO" sz="3600" b="1" u="sng" dirty="0">
                <a:latin typeface="Abadi" panose="020B0604020104020204" pitchFamily="34" charset="0"/>
              </a:rPr>
              <a:t>Den lille Bibel</a:t>
            </a:r>
          </a:p>
          <a:p>
            <a:r>
              <a:rPr lang="nb-NO" sz="2800" dirty="0">
                <a:latin typeface="Abadi" panose="020B0604020104020204" pitchFamily="34" charset="0"/>
              </a:rPr>
              <a:t>For så høyt har Gud elsket verden at han ga sin Sønn, den enbårne, for at hver den som tror på ham, ikke skal gå fortapt, men ha evig liv. </a:t>
            </a:r>
          </a:p>
          <a:p>
            <a:pPr algn="r"/>
            <a:r>
              <a:rPr lang="nb-NO" sz="2400" dirty="0"/>
              <a:t>Johannes 3,16</a:t>
            </a:r>
          </a:p>
          <a:p>
            <a:endParaRPr lang="nb-NO"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401DC6814883FA4AB7C913B01D270B89" ma:contentTypeVersion="18" ma:contentTypeDescription="Opprett et nytt dokument." ma:contentTypeScope="" ma:versionID="ea0c6d36bf297af33e61ad7c3b8149f9">
  <xsd:schema xmlns:xsd="http://www.w3.org/2001/XMLSchema" xmlns:xs="http://www.w3.org/2001/XMLSchema" xmlns:p="http://schemas.microsoft.com/office/2006/metadata/properties" xmlns:ns3="56e74fc6-c14d-4ea4-a857-dc50e932d986" xmlns:ns4="68af189c-3573-45e5-b266-0d744b221b57" targetNamespace="http://schemas.microsoft.com/office/2006/metadata/properties" ma:root="true" ma:fieldsID="328f1de1ce8b650c77427bdeb38c3395" ns3:_="" ns4:_="">
    <xsd:import namespace="56e74fc6-c14d-4ea4-a857-dc50e932d986"/>
    <xsd:import namespace="68af189c-3573-45e5-b266-0d744b221b5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e74fc6-c14d-4ea4-a857-dc50e932d9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af189c-3573-45e5-b266-0d744b221b57" elementFormDefault="qualified">
    <xsd:import namespace="http://schemas.microsoft.com/office/2006/documentManagement/types"/>
    <xsd:import namespace="http://schemas.microsoft.com/office/infopath/2007/PartnerControls"/>
    <xsd:element name="SharedWithUsers" ma:index="16"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lingsdetaljer" ma:internalName="SharedWithDetails" ma:readOnly="true">
      <xsd:simpleType>
        <xsd:restriction base="dms:Note">
          <xsd:maxLength value="255"/>
        </xsd:restriction>
      </xsd:simpleType>
    </xsd:element>
    <xsd:element name="SharingHintHash" ma:index="18" nillable="true" ma:displayName="Hash for deling av tips"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56e74fc6-c14d-4ea4-a857-dc50e932d98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7808B1-DFFB-4810-BC85-1A5EC9369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6e74fc6-c14d-4ea4-a857-dc50e932d986"/>
    <ds:schemaRef ds:uri="68af189c-3573-45e5-b266-0d744b221b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A5CD6F-1B84-4C96-92C6-243FB64B4D33}">
  <ds:schemaRefs>
    <ds:schemaRef ds:uri="http://schemas.openxmlformats.org/package/2006/metadata/core-properties"/>
    <ds:schemaRef ds:uri="http://purl.org/dc/elements/1.1/"/>
    <ds:schemaRef ds:uri="68af189c-3573-45e5-b266-0d744b221b57"/>
    <ds:schemaRef ds:uri="http://www.w3.org/XML/1998/namespace"/>
    <ds:schemaRef ds:uri="http://schemas.microsoft.com/office/infopath/2007/PartnerControls"/>
    <ds:schemaRef ds:uri="http://schemas.microsoft.com/office/2006/documentManagement/types"/>
    <ds:schemaRef ds:uri="http://purl.org/dc/terms/"/>
    <ds:schemaRef ds:uri="56e74fc6-c14d-4ea4-a857-dc50e932d986"/>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3053D0A8-E4E4-4BA3-AF02-F978B83975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529</TotalTime>
  <Words>620</Words>
  <Application>Microsoft Office PowerPoint</Application>
  <PresentationFormat>Egendefinert</PresentationFormat>
  <Paragraphs>53</Paragraphs>
  <Slides>17</Slides>
  <Notes>15</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17</vt:i4>
      </vt:variant>
    </vt:vector>
  </HeadingPairs>
  <TitlesOfParts>
    <vt:vector size="22" baseType="lpstr">
      <vt:lpstr>Abadi</vt:lpstr>
      <vt:lpstr>Arial</vt:lpstr>
      <vt:lpstr>Calibri</vt:lpstr>
      <vt:lpstr>Times New Roman</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Turid Slettebø</dc:creator>
  <cp:lastModifiedBy>Turid Slettebø</cp:lastModifiedBy>
  <cp:revision>2</cp:revision>
  <dcterms:created xsi:type="dcterms:W3CDTF">2006-08-16T00:00:00Z</dcterms:created>
  <dcterms:modified xsi:type="dcterms:W3CDTF">2026-05-04T08:23:26Z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0x010100401DC6814883FA4AB7C913B01D270B89</vt:lpwstr>
  </property>
</Properties>
</file>